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50" d="100"/>
          <a:sy n="50" d="100"/>
        </p:scale>
        <p:origin x="339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584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260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477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80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144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561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59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587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746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475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95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B5996-761E-4339-85EA-F308F0BFEE30}" type="datetimeFigureOut">
              <a:rPr lang="en-ID" smtClean="0"/>
              <a:t>25/09/2023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928C3-C2D5-45E1-8B87-0A8029C946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71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F1BB1E-04B3-648C-DC99-04B7BA12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0ED7F-8599-58E6-2C10-5CAEE86A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3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23084-537F-0A89-6394-E272E56E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BB50D-8ACB-0CAB-BDC3-921B2594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1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63D34-BBFD-83B7-6C3E-0203F240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0"/>
            <a:ext cx="909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A685A-C563-9660-C1A6-2F7EDD48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" y="0"/>
            <a:ext cx="9135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8C970-C200-E059-EEEA-08AA4BF5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45243-5530-0DF2-DCE1-CBAD5A28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0"/>
            <a:ext cx="908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8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0CFD5-467C-CF55-4B04-2D7AD675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484BB-DAE6-DD77-8125-7C16A043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C9B183-94CF-A3AC-40ED-45971F38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83796-489D-C4B2-EF39-A33B9CB2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2"/>
            <a:ext cx="9144000" cy="68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0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5D6F4-74B0-5DED-B7D4-7E4FE0F4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0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A0587-998C-4161-15DB-3F4867325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5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8DDFC-48E4-2453-2AEE-90FAB429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2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3C138-D060-F4C7-B6CD-4BCB6D70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086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E8C0D-78EA-797A-F0F5-63D3C97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21045-B685-CFFF-6636-75AA4B8F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335F1-CEA9-6C4C-46A4-0B6B72612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0CCFF-9885-8087-2D91-B65C163E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1</cp:revision>
  <dcterms:created xsi:type="dcterms:W3CDTF">2023-09-25T06:50:21Z</dcterms:created>
  <dcterms:modified xsi:type="dcterms:W3CDTF">2023-09-25T06:58:09Z</dcterms:modified>
</cp:coreProperties>
</file>